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8" r:id="rId5"/>
    <p:sldId id="278" r:id="rId6"/>
    <p:sldId id="281" r:id="rId7"/>
    <p:sldId id="259" r:id="rId8"/>
    <p:sldId id="260" r:id="rId9"/>
    <p:sldId id="261" r:id="rId10"/>
    <p:sldId id="274" r:id="rId11"/>
    <p:sldId id="275" r:id="rId12"/>
    <p:sldId id="264" r:id="rId13"/>
    <p:sldId id="282" r:id="rId14"/>
    <p:sldId id="268" r:id="rId15"/>
    <p:sldId id="270" r:id="rId16"/>
    <p:sldId id="277" r:id="rId17"/>
    <p:sldId id="280" r:id="rId18"/>
    <p:sldId id="266" r:id="rId19"/>
    <p:sldId id="267" r:id="rId20"/>
    <p:sldId id="269" r:id="rId21"/>
    <p:sldId id="273" r:id="rId22"/>
    <p:sldId id="279" r:id="rId23"/>
    <p:sldId id="27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491"/>
    <a:srgbClr val="D46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758"/>
    <p:restoredTop sz="94656"/>
  </p:normalViewPr>
  <p:slideViewPr>
    <p:cSldViewPr snapToGrid="0" snapToObjects="1">
      <p:cViewPr varScale="1">
        <p:scale>
          <a:sx n="77" d="100"/>
          <a:sy n="77" d="100"/>
        </p:scale>
        <p:origin x="200" y="1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DA10FDD-A47B-1949-BC33-9EC3A097FBA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437F9-B95C-B04F-8B8A-FE429825C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12" y="413898"/>
            <a:ext cx="6380191" cy="60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3318E5E-E660-5849-9FA1-9E2547F6C694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8F1794-C8A9-9549-A2F2-E91535ED7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321733" y="249626"/>
            <a:ext cx="11633200" cy="444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b="1" dirty="0"/>
              <a:t>وبيوم من الأيام ….أخد الملك قرار                ممنوع انّي صلّي أو اطلب من الله</a:t>
            </a:r>
            <a:endParaRPr lang="en-US" sz="3200" b="1"/>
          </a:p>
          <a:p>
            <a:pPr algn="ctr" rtl="1">
              <a:lnSpc>
                <a:spcPct val="150000"/>
              </a:lnSpc>
            </a:pPr>
            <a:r>
              <a:rPr lang="ar-SA" sz="3200" b="1"/>
              <a:t>واذا </a:t>
            </a:r>
            <a:r>
              <a:rPr lang="ar-SA" sz="3200" b="1" dirty="0"/>
              <a:t>خالفت الأوامر الأسود منتظرة                  </a:t>
            </a:r>
            <a:r>
              <a:rPr lang="ar-SA" sz="3200" b="1" dirty="0" err="1"/>
              <a:t>جوعانه</a:t>
            </a:r>
            <a:r>
              <a:rPr lang="ar-SA" sz="3200" b="1" dirty="0"/>
              <a:t> كتير كتير وفاتحة تمّا</a:t>
            </a:r>
            <a:r>
              <a:rPr lang="ar-SA" sz="3200" b="1" u="sng" dirty="0"/>
              <a:t> </a:t>
            </a:r>
            <a:endParaRPr lang="ar-SA" sz="3200" b="1" dirty="0"/>
          </a:p>
          <a:p>
            <a:pPr algn="ctr" rtl="1">
              <a:lnSpc>
                <a:spcPct val="150000"/>
              </a:lnSpc>
            </a:pPr>
            <a:r>
              <a:rPr lang="ar-SA" sz="3200" b="1" dirty="0"/>
              <a:t>المنظر كان مخيف بس مش رح وقّف صلّي       هيدا كان قراري لو حتى خسرت عمري</a:t>
            </a:r>
          </a:p>
          <a:p>
            <a:pPr algn="ctr" rtl="1">
              <a:lnSpc>
                <a:spcPct val="150000"/>
              </a:lnSpc>
            </a:pPr>
            <a:r>
              <a:rPr lang="ar-SA" sz="3200" b="1" dirty="0"/>
              <a:t>ومن جبّ الأسود الهي </a:t>
            </a:r>
            <a:r>
              <a:rPr lang="ar-SA" sz="3200" b="1" dirty="0" err="1"/>
              <a:t>يللّي</a:t>
            </a:r>
            <a:r>
              <a:rPr lang="ar-SA" sz="3200" b="1" dirty="0"/>
              <a:t> بحبّني              سمعته من بعيد </a:t>
            </a:r>
            <a:r>
              <a:rPr lang="ar-SA" sz="3200" b="1" dirty="0" err="1"/>
              <a:t>عمينده</a:t>
            </a:r>
            <a:r>
              <a:rPr lang="ar-SA" sz="3200" b="1" dirty="0"/>
              <a:t> </a:t>
            </a:r>
            <a:r>
              <a:rPr lang="ar-SA" sz="3200" b="1" dirty="0" err="1"/>
              <a:t>عمبيقلي</a:t>
            </a:r>
            <a:r>
              <a:rPr lang="ar-SA" sz="3200" b="1" dirty="0"/>
              <a:t> </a:t>
            </a:r>
          </a:p>
          <a:p>
            <a:pPr algn="ctr">
              <a:lnSpc>
                <a:spcPct val="150000"/>
              </a:lnSpc>
            </a:pPr>
            <a:br>
              <a:rPr lang="ar-SA" sz="3200" b="1" dirty="0"/>
            </a:br>
            <a:endParaRPr lang="en-US" sz="3200" b="1" dirty="0"/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D4A19857-0AD5-8446-9B61-064CDE5B8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72" y="3277857"/>
            <a:ext cx="3682580" cy="342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8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49F8655-A21F-C445-B908-8894E411F493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9C9E48-BEBE-9F41-8798-A5A04E19A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124EA6-C13B-B640-83EE-A68B8BA37DF8}"/>
              </a:ext>
            </a:extLst>
          </p:cNvPr>
          <p:cNvSpPr txBox="1"/>
          <p:nvPr/>
        </p:nvSpPr>
        <p:spPr>
          <a:xfrm>
            <a:off x="321733" y="249626"/>
            <a:ext cx="116332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 fontAlgn="base">
              <a:lnSpc>
                <a:spcPct val="150000"/>
              </a:lnSpc>
            </a:pPr>
            <a:r>
              <a:rPr lang="ar-SA" sz="3300" b="1" dirty="0"/>
              <a:t>القرار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دانيال دانيال……. انت مش لوحدك          تذكّر انّي وعدتك رح كون دايماً حدَّك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الأسود حواليك مش قادرة تقرّب منك          بحضني بخبيك وبالضعف أنا قوتك 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غالي </a:t>
            </a:r>
            <a:r>
              <a:rPr lang="ar-SA" sz="3300" b="1" dirty="0" err="1"/>
              <a:t>عقلبي</a:t>
            </a:r>
            <a:r>
              <a:rPr lang="ar-SA" sz="3300" b="1" dirty="0"/>
              <a:t> صديقي </a:t>
            </a:r>
            <a:r>
              <a:rPr lang="ar-SA" sz="3300" b="1" dirty="0" err="1"/>
              <a:t>يللّي</a:t>
            </a:r>
            <a:r>
              <a:rPr lang="ar-SA" sz="3300" b="1" dirty="0"/>
              <a:t> بحبك</a:t>
            </a:r>
          </a:p>
          <a:p>
            <a:br>
              <a:rPr lang="ar-SA" sz="3300" dirty="0"/>
            </a:br>
            <a:br>
              <a:rPr lang="ar-SA" sz="3300" dirty="0"/>
            </a:br>
            <a:endParaRPr lang="en-US" sz="3300" b="1" dirty="0"/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A473E7BA-B728-0A47-B116-3ED13F4EB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72" y="3277857"/>
            <a:ext cx="3682580" cy="342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22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2296B49-29BF-964A-BE81-1FC62166F122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434448" y="711279"/>
            <a:ext cx="26713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</a:rPr>
              <a:t>القصة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8914C4-010A-A54B-8F14-1FC7BF951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401" y="1981855"/>
            <a:ext cx="5306922" cy="37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657963-A7ED-4148-A2EB-89A7B6444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064" y="2112917"/>
            <a:ext cx="10075330" cy="4829926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A95A6A-A537-2249-B69A-04FEA19A8EE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4D1650C-43CA-1A4A-8F34-E26049299ECC}"/>
              </a:ext>
            </a:extLst>
          </p:cNvPr>
          <p:cNvSpPr/>
          <p:nvPr/>
        </p:nvSpPr>
        <p:spPr>
          <a:xfrm>
            <a:off x="3948088" y="275573"/>
            <a:ext cx="4421688" cy="2354893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4038166" y="556686"/>
            <a:ext cx="42415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مناقشة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145A0D6-8C33-5B48-904C-BA7A4E5FB9F5}"/>
              </a:ext>
            </a:extLst>
          </p:cNvPr>
          <p:cNvSpPr/>
          <p:nvPr/>
        </p:nvSpPr>
        <p:spPr>
          <a:xfrm rot="1599613">
            <a:off x="6821518" y="1289633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4D1E1FAF-6C6C-3447-B8D5-FFA77D193189}"/>
              </a:ext>
            </a:extLst>
          </p:cNvPr>
          <p:cNvSpPr/>
          <p:nvPr/>
        </p:nvSpPr>
        <p:spPr>
          <a:xfrm rot="19687960">
            <a:off x="5144589" y="1573318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823069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AF89690-B65E-2C4F-AE66-326235FADBCE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35EC84-3114-074A-AB49-BE0081FFB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972546" y="566058"/>
            <a:ext cx="3990680" cy="14276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BCF2DD-F5DE-1E4E-A044-4084FB534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700" y="497144"/>
            <a:ext cx="4509155" cy="56364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89D2D3-7DA5-B746-AA68-BC934DA1A310}"/>
              </a:ext>
            </a:extLst>
          </p:cNvPr>
          <p:cNvSpPr/>
          <p:nvPr/>
        </p:nvSpPr>
        <p:spPr>
          <a:xfrm>
            <a:off x="4563515" y="2133835"/>
            <a:ext cx="880874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/>
            <a:r>
              <a:rPr lang="ar-SA" sz="9600" dirty="0">
                <a:solidFill>
                  <a:srgbClr val="D46BD4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صديقي</a:t>
            </a:r>
          </a:p>
          <a:p>
            <a:pPr algn="ctr" rtl="1"/>
            <a:r>
              <a:rPr lang="ar-SA" sz="9600" dirty="0">
                <a:solidFill>
                  <a:srgbClr val="D46BD4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القريب</a:t>
            </a:r>
            <a:endParaRPr lang="en-US" sz="9600" dirty="0">
              <a:solidFill>
                <a:srgbClr val="D46BD4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853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7ECB347-442F-1C45-B154-4DF2EA7FEA22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8" y="139148"/>
            <a:ext cx="8444877" cy="808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98DAFE6-E726-4E4E-B6BA-36AB1DD75B5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D4DC4-5E5D-7A4B-82DE-D99854BE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69871" y="784374"/>
            <a:ext cx="11054992" cy="38557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6000" b="1" dirty="0"/>
              <a:t>وها أنا معكم كل الأيام الى انقضاء الدهر. متى ٢٠:٢٨</a:t>
            </a:r>
            <a:endParaRPr lang="ar-SA" sz="413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58" y="3225239"/>
            <a:ext cx="4034818" cy="386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06AA7EC-7C84-4A44-BBAE-CB6905896EFA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7350097" y="1351694"/>
            <a:ext cx="420500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8000" b="1" cap="none" spc="0" dirty="0">
                <a:ln/>
                <a:solidFill>
                  <a:schemeClr val="accent4"/>
                </a:solidFill>
                <a:effectLst/>
              </a:rPr>
              <a:t>لعبة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35FA1D-05A2-B64E-9676-5A105A78B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85" b="89862" l="2462" r="950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78" y="764296"/>
            <a:ext cx="5122211" cy="51300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66C44D-3B17-374A-BB1D-C36C66D38393}"/>
              </a:ext>
            </a:extLst>
          </p:cNvPr>
          <p:cNvSpPr/>
          <p:nvPr/>
        </p:nvSpPr>
        <p:spPr>
          <a:xfrm>
            <a:off x="6417658" y="1905756"/>
            <a:ext cx="56877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9600" dirty="0">
                <a:solidFill>
                  <a:srgbClr val="D46BD4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صيبا صح</a:t>
            </a:r>
            <a:endParaRPr lang="en-US" sz="9600" dirty="0">
              <a:solidFill>
                <a:srgbClr val="D46BD4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9945544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975CAC5-8841-BB40-8376-4DD72536CCA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9DF3D5-C2DC-CD41-8308-BE9D2B940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329045" y="449094"/>
            <a:ext cx="471637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6600" b="1" dirty="0">
                <a:ln/>
                <a:solidFill>
                  <a:schemeClr val="accent4"/>
                </a:solidFill>
              </a:rPr>
              <a:t>وسيلة الإيضاح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C119B8-2507-E94D-843B-3F9EC4A3E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99887">
            <a:off x="5102246" y="2601106"/>
            <a:ext cx="3175000" cy="3175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4A75D4-85A0-8249-A523-E0B1901D9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28615" flipV="1">
            <a:off x="2996958" y="2011095"/>
            <a:ext cx="3175000" cy="361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1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D24DDCD-ABB0-5B4C-B431-1CDC87ADAF8E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E06B29-2BFD-FB4E-99BB-9B7FFC652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634854-932E-DE43-AD68-E04DCA07E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00" y="1692293"/>
            <a:ext cx="4887551" cy="49881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1522928" y="-69295"/>
            <a:ext cx="8238856" cy="14276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4CC914-3BEE-BF4F-9A0F-399F41CB6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354" y="2029351"/>
            <a:ext cx="4887551" cy="498811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081187E-56DB-8B41-A7EB-DCB9B6E09D2B}"/>
              </a:ext>
            </a:extLst>
          </p:cNvPr>
          <p:cNvSpPr/>
          <p:nvPr/>
        </p:nvSpPr>
        <p:spPr>
          <a:xfrm>
            <a:off x="1358983" y="533031"/>
            <a:ext cx="880874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9600" dirty="0">
                <a:solidFill>
                  <a:srgbClr val="D46BD4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بلد غريب ولغة غريبة</a:t>
            </a:r>
            <a:endParaRPr lang="en-US" sz="9600" dirty="0">
              <a:solidFill>
                <a:srgbClr val="D46BD4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FC3C37-A9B9-4F40-B8FD-67DB46978EBA}"/>
              </a:ext>
            </a:extLst>
          </p:cNvPr>
          <p:cNvSpPr/>
          <p:nvPr/>
        </p:nvSpPr>
        <p:spPr>
          <a:xfrm rot="21060245">
            <a:off x="3552079" y="4306756"/>
            <a:ext cx="2266306" cy="10233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4400" dirty="0">
                <a:solidFill>
                  <a:schemeClr val="bg1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بلد ارمني</a:t>
            </a:r>
            <a:endParaRPr lang="en-US" sz="4400" dirty="0">
              <a:solidFill>
                <a:schemeClr val="bg1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093C17-ACB2-CE4A-A2BD-1FE38601D2D2}"/>
              </a:ext>
            </a:extLst>
          </p:cNvPr>
          <p:cNvSpPr/>
          <p:nvPr/>
        </p:nvSpPr>
        <p:spPr>
          <a:xfrm rot="20896150">
            <a:off x="7607223" y="4605847"/>
            <a:ext cx="2266306" cy="896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3800" dirty="0">
                <a:solidFill>
                  <a:schemeClr val="bg1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بلد كلداني</a:t>
            </a:r>
            <a:endParaRPr lang="en-US" sz="3800" dirty="0">
              <a:solidFill>
                <a:schemeClr val="bg1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667447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864E3FC-E446-6442-9B63-9BEBB6EE137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840546" y="334795"/>
            <a:ext cx="39485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الأول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C19033-2C69-0047-84AC-601295B32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97" y="1187206"/>
            <a:ext cx="6159777" cy="58026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FAC5BB-9A03-EF47-A331-771DCA513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19C1190-E60B-2F42-BA93-3169CB92856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7CAAFF-DFE0-D041-B19F-A1F5EACA0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276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99A73D-ED5F-1E45-8D7F-F33FC8B99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882" y="3302232"/>
            <a:ext cx="8146832" cy="1945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19B8BA7-4D45-C744-9A51-C24376C69D00}"/>
              </a:ext>
            </a:extLst>
          </p:cNvPr>
          <p:cNvSpPr/>
          <p:nvPr/>
        </p:nvSpPr>
        <p:spPr>
          <a:xfrm>
            <a:off x="1749915" y="1422166"/>
            <a:ext cx="88087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/>
            <a:r>
              <a:rPr lang="ar-SA" sz="9600" dirty="0">
                <a:solidFill>
                  <a:srgbClr val="D46BD4"/>
                </a:solidFill>
                <a:latin typeface="Ara Hamah Homs" pitchFamily="2" charset="-78"/>
                <a:ea typeface="AGA Cordoba V3 قرطبة" panose="02000508020000020004" pitchFamily="2" charset="-78"/>
                <a:cs typeface="Ara Hamah Homs" pitchFamily="2" charset="-78"/>
              </a:rPr>
              <a:t>الوحدة لا تنفعك</a:t>
            </a:r>
            <a:endParaRPr lang="en-US" sz="9600" dirty="0">
              <a:solidFill>
                <a:srgbClr val="D46BD4"/>
              </a:solidFill>
              <a:latin typeface="Ara Hamah Homs" pitchFamily="2" charset="-78"/>
              <a:ea typeface="AGA Cordoba V3 قرطبة" panose="02000508020000020004" pitchFamily="2" charset="-78"/>
              <a:cs typeface="Ara Hamah Hom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50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8614026-21E7-CC46-AB1B-25CDBDE6C05B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37B1B2-FBA4-DB4A-8F1F-7898B4923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1522928" y="-31286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المراجعة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FE3D57-7DC6-9B47-BC2A-1DB610C48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89" y="1390897"/>
            <a:ext cx="5270369" cy="52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95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A95A6A-A537-2249-B69A-04FEA19A8EE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EBC1FE-B798-644F-9391-B9EB0AE5E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76" y="2440690"/>
            <a:ext cx="3710570" cy="38458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087DBF-04ED-AF40-8342-E0ACCBB60E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6286">
            <a:off x="7762585" y="2177993"/>
            <a:ext cx="2899509" cy="14105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9D01A7-84A4-5F41-A595-5ED80F09A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3574">
            <a:off x="1632250" y="1941262"/>
            <a:ext cx="2993656" cy="23283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ECC477-431B-9546-B8F0-6FBCC2D1B0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116" y="4982668"/>
            <a:ext cx="2636689" cy="14549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E74F6AB-E44E-6B4C-B1D2-929116065C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704" y="4395832"/>
            <a:ext cx="3227521" cy="17723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DC298A-A860-A443-87D1-3A4CC41786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174" y="154051"/>
            <a:ext cx="5827855" cy="234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644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4BC7946-8579-AA47-A8D0-FD416FADDED7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4FFC6D-028A-0040-AE1F-0CEABBFE7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422570" y="2389129"/>
            <a:ext cx="3102429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الصلاة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983270-4C1B-BC41-8215-676F9C0BB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700" y="-9977"/>
            <a:ext cx="5143557" cy="685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52963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A95A6A-A537-2249-B69A-04FEA19A8EE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4730293" y="0"/>
            <a:ext cx="26949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E32CD2-294E-584A-B94D-35F7CA74F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481" y="1886083"/>
            <a:ext cx="8097625" cy="477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1C90250-B5A5-F84A-81AB-C45BEFEFF6D9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B9F8ED-47B7-1045-B742-9970D186B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48" y="838986"/>
            <a:ext cx="7989238" cy="62688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3251599-2034-5C49-8AF2-B82A839E4C12}"/>
              </a:ext>
            </a:extLst>
          </p:cNvPr>
          <p:cNvSpPr/>
          <p:nvPr/>
        </p:nvSpPr>
        <p:spPr>
          <a:xfrm>
            <a:off x="3841101" y="201113"/>
            <a:ext cx="42415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لعبة التعارف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6847E6-C612-0F42-98D1-1FBC02809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A95A6A-A537-2249-B69A-04FEA19A8EE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086D7F-F9A2-1D42-80D9-8BB522609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17" y="585627"/>
            <a:ext cx="3832943" cy="59276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6896496" y="1783334"/>
            <a:ext cx="42415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cap="none" spc="0" dirty="0">
                <a:ln/>
                <a:solidFill>
                  <a:schemeClr val="accent4"/>
                </a:solidFill>
                <a:effectLst/>
                <a:cs typeface="A_Nefel_Sereke" panose="02010000000000000000" pitchFamily="2" charset="-78"/>
              </a:rPr>
              <a:t>المهرّج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09808169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A95A6A-A537-2249-B69A-04FEA19A8EE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7982994" y="1326132"/>
            <a:ext cx="308920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cap="none" spc="0" dirty="0">
                <a:ln/>
                <a:solidFill>
                  <a:schemeClr val="accent4"/>
                </a:solidFill>
                <a:effectLst/>
                <a:cs typeface="A_Nefel_Sereke" panose="02010000000000000000" pitchFamily="2" charset="-78"/>
              </a:rPr>
              <a:t>شغّل</a:t>
            </a:r>
            <a:endParaRPr lang="en-US" sz="9600" b="1" cap="none" spc="0" dirty="0">
              <a:ln/>
              <a:solidFill>
                <a:schemeClr val="accent4"/>
              </a:solidFill>
              <a:effectLst/>
              <a:cs typeface="A_Nefel_Sereke" panose="02010000000000000000" pitchFamily="2" charset="-78"/>
            </a:endParaRPr>
          </a:p>
          <a:p>
            <a:pPr marL="0" algn="ctr" defTabSz="914400" rtl="1" eaLnBrk="1" latinLnBrk="0" hangingPunct="1"/>
            <a:r>
              <a:rPr lang="ar-SA" sz="9600" b="1" cap="none" spc="0" dirty="0">
                <a:ln/>
                <a:solidFill>
                  <a:schemeClr val="accent4"/>
                </a:solidFill>
                <a:effectLst/>
                <a:cs typeface="A_Nefel_Sereke" panose="02010000000000000000" pitchFamily="2" charset="-78"/>
              </a:rPr>
              <a:t>راسك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ABF7F-3DF4-1348-B3D4-4E3885026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07" y="-651844"/>
            <a:ext cx="7594687" cy="759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38667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06AA7EC-7C84-4A44-BBAE-CB6905896EFA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1757F4-9742-E84A-B5C8-B973C0C43C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05" y="1216628"/>
            <a:ext cx="5964255" cy="554079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4398743" y="330011"/>
            <a:ext cx="267136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6600" b="1" cap="none" spc="0" dirty="0">
                <a:ln/>
                <a:solidFill>
                  <a:schemeClr val="accent4"/>
                </a:solidFill>
                <a:effectLst/>
              </a:rPr>
              <a:t>ترنيمة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529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0376735-42C2-5D40-959E-F9593CD7609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1757F4-9742-E84A-B5C8-B973C0C43C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72" y="3277857"/>
            <a:ext cx="3682580" cy="342111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16633" y="249626"/>
            <a:ext cx="11633200" cy="458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300" b="1" dirty="0"/>
              <a:t>قاعد لوحدي…….. ببلد جديد مسبي       حاسس حالي غريب بشكلي وحتى لبسي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 err="1"/>
              <a:t>عميحكوا</a:t>
            </a:r>
            <a:r>
              <a:rPr lang="ar-SA" sz="3300" b="1" dirty="0"/>
              <a:t> لغة صعبة </a:t>
            </a:r>
            <a:r>
              <a:rPr lang="ar-SA" sz="3300" b="1" dirty="0" err="1"/>
              <a:t>مابفهم</a:t>
            </a:r>
            <a:r>
              <a:rPr lang="ar-SA" sz="3300" b="1" dirty="0"/>
              <a:t> ولا كلمة        رح خبركن أكتر يا أصحابي عن قصتي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أنا اسمي دانيال ...حلو وما حدا قدّي        متعلّم أحسن علم ...مدرّب وقوي جسمي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فجأة صرت أسير </a:t>
            </a:r>
            <a:r>
              <a:rPr lang="ar-SA" sz="3300" b="1" dirty="0" err="1"/>
              <a:t>غيرولي</a:t>
            </a:r>
            <a:r>
              <a:rPr lang="ar-SA" sz="3300" b="1" dirty="0"/>
              <a:t> حتى اسمي      لكن برغم الضيق ..في صوت بقلبي قلِّي</a:t>
            </a:r>
          </a:p>
          <a:p>
            <a:pPr algn="ctr">
              <a:lnSpc>
                <a:spcPct val="150000"/>
              </a:lnSpc>
            </a:pPr>
            <a:br>
              <a:rPr lang="ar-SA" sz="3300" b="1" dirty="0"/>
            </a:br>
            <a:endParaRPr lang="en-US" sz="3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020D6E-5DB6-AC45-B033-36F721630B9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D46BD4">
              <a:alpha val="9804"/>
            </a:srgbClr>
          </a:solidFill>
          <a:ln w="76200">
            <a:solidFill>
              <a:srgbClr val="9E44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124EA6-C13B-B640-83EE-A68B8BA37DF8}"/>
              </a:ext>
            </a:extLst>
          </p:cNvPr>
          <p:cNvSpPr txBox="1"/>
          <p:nvPr/>
        </p:nvSpPr>
        <p:spPr>
          <a:xfrm>
            <a:off x="321733" y="249626"/>
            <a:ext cx="11633200" cy="458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 fontAlgn="base">
              <a:lnSpc>
                <a:spcPct val="150000"/>
              </a:lnSpc>
            </a:pPr>
            <a:r>
              <a:rPr lang="ar-SA" sz="3300" b="1" dirty="0"/>
              <a:t>القرار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دانيال دانيال….. انتَ مش لوحدك           تذكَّر انّي وعدتك رح ابقى دايماً حدَّك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بقدر كون صديقك وبالوحدة أنا رفيقك        لو حتى خسرت أهلك ما</a:t>
            </a:r>
            <a:r>
              <a:rPr lang="en-US" sz="3300" b="1" dirty="0"/>
              <a:t> </a:t>
            </a:r>
            <a:r>
              <a:rPr lang="ar-SA" sz="3300" b="1" dirty="0"/>
              <a:t>تنسى إني بيَّك. 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    غالي </a:t>
            </a:r>
            <a:r>
              <a:rPr lang="ar-SA" sz="3300" b="1" dirty="0" err="1"/>
              <a:t>عقلبي</a:t>
            </a:r>
            <a:r>
              <a:rPr lang="ar-SA" sz="3300" b="1" dirty="0"/>
              <a:t> صديقي </a:t>
            </a:r>
            <a:r>
              <a:rPr lang="ar-SA" sz="3300" b="1" dirty="0" err="1"/>
              <a:t>يللّي</a:t>
            </a:r>
            <a:r>
              <a:rPr lang="ar-SA" sz="3300" b="1" dirty="0"/>
              <a:t> بحبك</a:t>
            </a:r>
          </a:p>
          <a:p>
            <a:pPr algn="ctr">
              <a:lnSpc>
                <a:spcPct val="150000"/>
              </a:lnSpc>
            </a:pPr>
            <a:br>
              <a:rPr lang="ar-SA" sz="3300" dirty="0"/>
            </a:br>
            <a:endParaRPr lang="en-US" sz="33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FF716C-2FDD-104D-9D9A-B30C47AA4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57A6C55D-8524-5240-867C-49806028E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72" y="3277857"/>
            <a:ext cx="3682580" cy="342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7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75</Words>
  <Application>Microsoft Macintosh PowerPoint</Application>
  <PresentationFormat>Widescreen</PresentationFormat>
  <Paragraphs>45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A_Nefel_Sereke</vt:lpstr>
      <vt:lpstr>AGA Cordoba V3 قرطبة</vt:lpstr>
      <vt:lpstr>Ara Hamah Homs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68</cp:revision>
  <dcterms:created xsi:type="dcterms:W3CDTF">2018-05-08T08:55:31Z</dcterms:created>
  <dcterms:modified xsi:type="dcterms:W3CDTF">2018-06-29T06:07:36Z</dcterms:modified>
</cp:coreProperties>
</file>